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260" r:id="rId5"/>
    <p:sldId id="298" r:id="rId6"/>
    <p:sldId id="300" r:id="rId7"/>
    <p:sldId id="301" r:id="rId8"/>
    <p:sldId id="302" r:id="rId9"/>
    <p:sldId id="304" r:id="rId10"/>
    <p:sldId id="264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05" r:id="rId26"/>
    <p:sldId id="270" r:id="rId27"/>
    <p:sldId id="277" r:id="rId28"/>
    <p:sldId id="306" r:id="rId29"/>
    <p:sldId id="266" r:id="rId30"/>
    <p:sldId id="303" r:id="rId31"/>
    <p:sldId id="292" r:id="rId32"/>
    <p:sldId id="267" r:id="rId33"/>
    <p:sldId id="291" r:id="rId34"/>
    <p:sldId id="273" r:id="rId35"/>
    <p:sldId id="295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491"/>
    <a:srgbClr val="D46B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65"/>
    <p:restoredTop sz="94656"/>
  </p:normalViewPr>
  <p:slideViewPr>
    <p:cSldViewPr snapToGrid="0" snapToObjects="1">
      <p:cViewPr varScale="1">
        <p:scale>
          <a:sx n="112" d="100"/>
          <a:sy n="112" d="100"/>
        </p:scale>
        <p:origin x="208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6/13/19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73C61C-D3FE-AA4C-9345-17426B9C4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30947"/>
            <a:ext cx="11614151" cy="64557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9177E0-37E5-1F4C-870A-26DBD33489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8561"/>
          <a:stretch/>
        </p:blipFill>
        <p:spPr>
          <a:xfrm>
            <a:off x="273049" y="6642464"/>
            <a:ext cx="11614151" cy="928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0CE5D9-0E2B-B04E-A4F1-71880F22C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80" y="561339"/>
            <a:ext cx="7622540" cy="555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10CD09-5118-454E-8EEF-C7F7839CD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758389" y="204300"/>
            <a:ext cx="26713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</a:rPr>
              <a:t>القصة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418" y="1311443"/>
            <a:ext cx="7762875" cy="4076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652DD9-9E49-F640-A00F-86C48D1EF1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4962899-A490-8F48-861C-BEF8503FC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898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EF232FE-7C40-8449-A3B8-63CAFA341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49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AB752DF-4068-D44C-982F-D7948B4EF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10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C58A553-9CB9-A54C-B463-B2F0F5A25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851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25BE03-5F88-3F4C-A025-7086F276B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69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855866-8A28-8849-9A50-07B47FBF5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4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A5328B-0E93-B040-8528-98F07650B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4176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C2A887-1539-814D-9794-97D2FF913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683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080B79-38A3-DB40-8FA4-94A93FF0E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228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18C00F-CC21-3B43-B21B-D083A35B3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3785244" y="334795"/>
            <a:ext cx="40591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</a:t>
            </a:r>
            <a:r>
              <a:rPr lang="ar-LB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الثالث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F1E249-BDC0-FD45-AE96-819C2DA0B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914400"/>
            <a:ext cx="6023506" cy="551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E04475-F311-A24F-AD98-BBA34BDF8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F5542-CD25-9E4A-8565-DED78CF1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49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62E6EB-186B-E245-A790-1D7BC8965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71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F066F7-C06C-304D-B5EB-9BB0D515F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8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2B4538-A5FD-7E41-A272-FB47E2FE0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61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ADA671-6F7C-3E4E-9ABF-8DA56F285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15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8858F9-2D8E-1E4D-9933-55CDDC102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8081010" y="1902208"/>
            <a:ext cx="3846020" cy="15490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طَبّق المَثَل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88" y="217170"/>
            <a:ext cx="4259808" cy="63342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D01161-0824-D343-9C6F-1CDBC3B6D6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1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8EFB83-050A-7F46-BC08-99A380638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E18FAD-60A2-194D-949F-F5DF81EB5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522928" y="0"/>
            <a:ext cx="8238856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0033">
            <a:off x="2930329" y="1125791"/>
            <a:ext cx="6020737" cy="507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7C02731-AA97-F544-9F9C-0790B7F50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7882" y="309282"/>
            <a:ext cx="11443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ar-LB" sz="1600" dirty="0"/>
            </a:b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1546412" y="408366"/>
            <a:ext cx="88616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ar-LB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69893" y="282980"/>
            <a:ext cx="93799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ts val="0"/>
              </a:spcBef>
              <a:spcAft>
                <a:spcPts val="0"/>
              </a:spcAft>
            </a:pPr>
            <a:r>
              <a:rPr lang="ar-LB" sz="7200" b="1" dirty="0">
                <a:solidFill>
                  <a:srgbClr val="000000"/>
                </a:solidFill>
                <a:latin typeface="Arial" panose="020B0604020202020204" pitchFamily="34" charset="0"/>
              </a:rPr>
              <a:t>"أَحِبُّوا بَعْضُكُمْ بَعْضًا مِنْ قَلْبٍ طَاهِرٍ بِشِدَّةٍ".</a:t>
            </a:r>
          </a:p>
          <a:p>
            <a:pPr algn="ctr" rtl="1">
              <a:spcBef>
                <a:spcPts val="0"/>
              </a:spcBef>
              <a:spcAft>
                <a:spcPts val="0"/>
              </a:spcAft>
            </a:pPr>
            <a:r>
              <a:rPr lang="ar-LB" sz="7200" b="1" dirty="0">
                <a:solidFill>
                  <a:srgbClr val="000000"/>
                </a:solidFill>
                <a:latin typeface="Arial" panose="020B0604020202020204" pitchFamily="34" charset="0"/>
              </a:rPr>
              <a:t>رسالة بطرس الرسول الأولى</a:t>
            </a:r>
            <a:endParaRPr lang="ar-LB" sz="7200" dirty="0"/>
          </a:p>
          <a:p>
            <a:pPr algn="ctr" rtl="1">
              <a:spcBef>
                <a:spcPts val="0"/>
              </a:spcBef>
              <a:spcAft>
                <a:spcPts val="0"/>
              </a:spcAft>
            </a:pPr>
            <a:r>
              <a:rPr lang="ar-LB" sz="7200" b="1" dirty="0">
                <a:solidFill>
                  <a:srgbClr val="000000"/>
                </a:solidFill>
                <a:latin typeface="Arial" panose="020B0604020202020204" pitchFamily="34" charset="0"/>
              </a:rPr>
              <a:t>1: 22</a:t>
            </a:r>
            <a:endParaRPr lang="en-US" sz="7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409" y="3683988"/>
            <a:ext cx="3075891" cy="25952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844C47-B9C6-EF40-89CE-ABB85BCADE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1E5D716-4957-6644-ADD6-31527F7B7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657963-A7ED-4148-A2EB-89A7B6444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620" y="2119473"/>
            <a:ext cx="9761724" cy="4679589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4D1650C-43CA-1A4A-8F34-E26049299ECC}"/>
              </a:ext>
            </a:extLst>
          </p:cNvPr>
          <p:cNvSpPr/>
          <p:nvPr/>
        </p:nvSpPr>
        <p:spPr>
          <a:xfrm>
            <a:off x="4896778" y="231121"/>
            <a:ext cx="4421688" cy="2354893"/>
          </a:xfrm>
          <a:prstGeom prst="ellips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3947BB-D4EC-5F4D-BA71-14DE5BAB60DA}"/>
              </a:ext>
            </a:extLst>
          </p:cNvPr>
          <p:cNvSpPr/>
          <p:nvPr/>
        </p:nvSpPr>
        <p:spPr>
          <a:xfrm>
            <a:off x="4986856" y="512234"/>
            <a:ext cx="42415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مناقشة</a:t>
            </a:r>
            <a:endParaRPr lang="en-US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B145A0D6-8C33-5B48-904C-BA7A4E5FB9F5}"/>
              </a:ext>
            </a:extLst>
          </p:cNvPr>
          <p:cNvSpPr/>
          <p:nvPr/>
        </p:nvSpPr>
        <p:spPr>
          <a:xfrm rot="1599613">
            <a:off x="7770208" y="1245181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4D1E1FAF-6C6C-3447-B8D5-FFA77D193189}"/>
              </a:ext>
            </a:extLst>
          </p:cNvPr>
          <p:cNvSpPr/>
          <p:nvPr/>
        </p:nvSpPr>
        <p:spPr>
          <a:xfrm rot="19687960">
            <a:off x="6093279" y="1528866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DD5A6A-6975-D149-A140-8A14A0982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28729"/>
      </p:ext>
    </p:extLst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810C07-336D-1F45-A074-EAB26B9BE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CBCA35-6E17-434D-8A8C-FEB939838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6596681" y="1726565"/>
            <a:ext cx="471637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LB" sz="6600" b="1" dirty="0">
                <a:ln/>
                <a:solidFill>
                  <a:schemeClr val="accent4"/>
                </a:solidFill>
              </a:rPr>
              <a:t>علوم</a:t>
            </a:r>
            <a:endParaRPr lang="en-US" sz="6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21" y="1431526"/>
            <a:ext cx="4572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1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EF89211-2E85-7C41-9232-016E4084B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4292917" y="258166"/>
            <a:ext cx="269496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018" y="2002324"/>
            <a:ext cx="4123969" cy="5040406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6987886" y="1555195"/>
            <a:ext cx="4693024" cy="2393577"/>
          </a:xfrm>
          <a:prstGeom prst="wedgeEllipseCallout">
            <a:avLst>
              <a:gd name="adj1" fmla="val -60088"/>
              <a:gd name="adj2" fmla="val 39466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LB" sz="8800" dirty="0">
                <a:solidFill>
                  <a:srgbClr val="FFC000"/>
                </a:solidFill>
              </a:rPr>
              <a:t>مرحباً</a:t>
            </a:r>
            <a:endParaRPr lang="en-US" sz="8800" dirty="0">
              <a:solidFill>
                <a:srgbClr val="FFC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336F54-0F48-6E4C-9DAE-CC6A56702F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64589-1EF6-A645-8DA4-FC5F2DC78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46" y="280352"/>
            <a:ext cx="8202706" cy="6056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157961" y="2708613"/>
            <a:ext cx="26452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LB" sz="7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مسرحية</a:t>
            </a:r>
            <a:endParaRPr lang="en-US" sz="72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8554F8-D6EC-D24D-9C89-1F26AD10C5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5892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8CA38A-5630-9243-BA5B-8672BBDE4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7444547" y="1367153"/>
            <a:ext cx="3102429" cy="15490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7200" b="1" dirty="0">
                <a:ln/>
                <a:solidFill>
                  <a:schemeClr val="accent4"/>
                </a:solidFill>
              </a:rPr>
              <a:t>الصلاة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919" y="507534"/>
            <a:ext cx="4479105" cy="53432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11079E-032D-4740-86E0-F024EF482C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29620"/>
      </p:ext>
    </p:extLst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84771D-3472-9F48-A251-BB305F257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2229858" y="108645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  <a:r>
              <a:rPr lang="en-US" sz="6600" b="1" dirty="0">
                <a:ln/>
                <a:solidFill>
                  <a:schemeClr val="accent4"/>
                </a:solidFill>
              </a:rPr>
              <a:t> </a:t>
            </a:r>
            <a:r>
              <a:rPr lang="ar-SA" sz="6600" b="1" dirty="0">
                <a:ln/>
                <a:solidFill>
                  <a:schemeClr val="accent4"/>
                </a:solidFill>
              </a:rPr>
              <a:t>الألوان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7B53DF-C637-A74D-9386-70D84D656D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539DB5-1FAD-2A4C-90B6-61B12559D6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186" y="1474470"/>
            <a:ext cx="64262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674477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EA658E-8EB4-B540-AFBB-CAAD5FA3F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مَثّل المَثَل</a:t>
            </a:r>
            <a:endParaRPr lang="ar-SA" sz="66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017" y="1555295"/>
            <a:ext cx="6501477" cy="49858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042938-BCAB-0C44-9205-2CFCDAF21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73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2265878" y="34290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أسئلة و</a:t>
            </a: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  <a:r>
              <a:rPr lang="en-US" sz="6600" b="1" dirty="0">
                <a:ln/>
                <a:solidFill>
                  <a:schemeClr val="accent4"/>
                </a:solidFill>
              </a:rPr>
              <a:t> </a:t>
            </a:r>
            <a:r>
              <a:rPr lang="ar-SA" sz="6600" b="1" dirty="0">
                <a:ln/>
                <a:solidFill>
                  <a:schemeClr val="accent4"/>
                </a:solidFill>
              </a:rPr>
              <a:t>المراجعة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7B57CB-1E18-4447-8489-FFA20DAC1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6658FF-6D6D-8641-BC04-8DA4D0F09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09BA62-830B-894F-9A5B-5DAE6AFBAD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886" y="1248318"/>
            <a:ext cx="5270369" cy="527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95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7581E1-49E5-A448-BC59-E66BDADCB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827879" y="2227141"/>
            <a:ext cx="25921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ألعاب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" b="11373"/>
          <a:stretch/>
        </p:blipFill>
        <p:spPr>
          <a:xfrm>
            <a:off x="3245136" y="876948"/>
            <a:ext cx="5384799" cy="52068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F8FF70-E4A2-8648-A1FC-64C444F21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329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ED91BC-39C5-4949-B428-293F05EA1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16633" y="249626"/>
            <a:ext cx="1163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7200" b="1" dirty="0">
                <a:ln/>
                <a:solidFill>
                  <a:schemeClr val="accent4"/>
                </a:solidFill>
              </a:rPr>
              <a:t>ترنيمة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7E7FB6-E505-2440-B984-9F4AEE7D16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867" y="1260510"/>
            <a:ext cx="5840731" cy="542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E3834B-ADE2-E34D-B144-CCCB83340E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A17B75A-03E2-8244-80A0-C83398F8E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783789" y="759269"/>
            <a:ext cx="8592670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600" dirty="0"/>
              <a:t>لما يسوع بيسكن قلبي              بتهرب كلمة مستحيل</a:t>
            </a:r>
          </a:p>
          <a:p>
            <a:pPr algn="r" rtl="1"/>
            <a:r>
              <a:rPr lang="ar-LB" sz="3600" dirty="0"/>
              <a:t>بيغيّرني و بيشكّلني                وبيعطِيني قلب جديد</a:t>
            </a:r>
          </a:p>
          <a:p>
            <a:pPr algn="r" rtl="1"/>
            <a:r>
              <a:rPr lang="ar-LB" sz="3600" dirty="0"/>
              <a:t>وإذا إبليس بيوم حاول             يرجعني لطبْعي القديم</a:t>
            </a:r>
          </a:p>
          <a:p>
            <a:pPr algn="r" rtl="1"/>
            <a:r>
              <a:rPr lang="ar-LB" sz="3600" dirty="0"/>
              <a:t>رح سَكِّر بابي وصلّي ياربي     عطيني القوّة أنا ضعيف</a:t>
            </a:r>
          </a:p>
          <a:p>
            <a:pPr algn="r"/>
            <a:br>
              <a:rPr lang="ar-LB" sz="3600" dirty="0"/>
            </a:br>
            <a:endParaRPr lang="en-US" sz="33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A0A170-33A1-C94E-89F7-03505C241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A4D494-6497-6542-8FA0-1748F5F415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67" y="3084968"/>
            <a:ext cx="3756563" cy="3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9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169894" y="370649"/>
            <a:ext cx="8592670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600" dirty="0"/>
              <a:t>                   </a:t>
            </a:r>
            <a:r>
              <a:rPr lang="en-US" sz="3600" dirty="0"/>
              <a:t>     </a:t>
            </a:r>
            <a:r>
              <a:rPr lang="ar-LB" sz="3600" dirty="0"/>
              <a:t> </a:t>
            </a:r>
            <a:r>
              <a:rPr lang="ar-LB" sz="3600" b="1" dirty="0"/>
              <a:t> القرار</a:t>
            </a:r>
            <a:endParaRPr lang="ar-LB" sz="3600" dirty="0"/>
          </a:p>
          <a:p>
            <a:pPr algn="r" rtl="1"/>
            <a:r>
              <a:rPr lang="ar-LB" sz="3600" dirty="0"/>
              <a:t>بقلبي ما إلك مكان                إبليس ما إلَك مكان</a:t>
            </a:r>
          </a:p>
          <a:p>
            <a:pPr algn="r" rtl="1"/>
            <a:r>
              <a:rPr lang="ar-LB" sz="3600" dirty="0"/>
              <a:t>يسوع ساكن جوّاتي              ورح يبقى معي عطول</a:t>
            </a:r>
          </a:p>
          <a:p>
            <a:pPr algn="r" rtl="1"/>
            <a:r>
              <a:rPr lang="ar-LB" sz="3600" dirty="0"/>
              <a:t>بقلبي ما إلك مكان               إبليس ما إلَك مكان</a:t>
            </a:r>
          </a:p>
          <a:p>
            <a:pPr algn="r" rtl="1"/>
            <a:r>
              <a:rPr lang="ar-LB" sz="3600" dirty="0"/>
              <a:t>   </a:t>
            </a:r>
            <a:r>
              <a:rPr lang="en-US" sz="3600" dirty="0"/>
              <a:t>       </a:t>
            </a:r>
            <a:r>
              <a:rPr lang="ar-LB" sz="3600" dirty="0"/>
              <a:t> يسوع ساكن جوّاتي على طووووول</a:t>
            </a:r>
          </a:p>
          <a:p>
            <a:pPr algn="r"/>
            <a:br>
              <a:rPr lang="ar-LB" sz="3600" dirty="0"/>
            </a:br>
            <a:endParaRPr lang="en-US" sz="33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9F7447-81F2-FE40-B31D-C2171A67F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B6C0C0-7BF6-F844-BFA8-D44D1051C8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1E82EF-2AC7-BC4A-859D-D433AA386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67" y="3084968"/>
            <a:ext cx="3756563" cy="3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16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169894" y="370649"/>
            <a:ext cx="8592670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600" dirty="0"/>
              <a:t>بدّي حبّ الما بينحب         </a:t>
            </a:r>
            <a:r>
              <a:rPr lang="en-US" sz="3600" dirty="0"/>
              <a:t>   </a:t>
            </a:r>
            <a:r>
              <a:rPr lang="ar-LB" sz="3600" dirty="0"/>
              <a:t>  وصلّيله (الله يسامحه)</a:t>
            </a:r>
          </a:p>
          <a:p>
            <a:pPr algn="r" rtl="1"/>
            <a:r>
              <a:rPr lang="ar-LB" sz="3600" dirty="0"/>
              <a:t>وإذا بيوْم طلب العون       </a:t>
            </a:r>
            <a:r>
              <a:rPr lang="en-US" sz="3600" dirty="0"/>
              <a:t> </a:t>
            </a:r>
            <a:r>
              <a:rPr lang="ar-LB" sz="3600" dirty="0"/>
              <a:t> </a:t>
            </a:r>
            <a:r>
              <a:rPr lang="en-US" sz="3600" dirty="0"/>
              <a:t> </a:t>
            </a:r>
            <a:r>
              <a:rPr lang="ar-LB" sz="3600" dirty="0"/>
              <a:t> </a:t>
            </a:r>
            <a:r>
              <a:rPr lang="en-US" sz="3600" dirty="0"/>
              <a:t> </a:t>
            </a:r>
            <a:r>
              <a:rPr lang="ar-LB" sz="3600" dirty="0"/>
              <a:t> أوقَفْ حدّه وسانده</a:t>
            </a:r>
          </a:p>
          <a:p>
            <a:pPr algn="r" rtl="1"/>
            <a:r>
              <a:rPr lang="ar-LB" sz="3600" dirty="0"/>
              <a:t>إبليس حيقلّي أُوعا تساعدْ  </a:t>
            </a:r>
            <a:r>
              <a:rPr lang="en-US" sz="3600" dirty="0"/>
              <a:t>  </a:t>
            </a:r>
            <a:r>
              <a:rPr lang="ar-LB" sz="3600" dirty="0"/>
              <a:t>   </a:t>
            </a:r>
            <a:r>
              <a:rPr lang="en-US" sz="3600" dirty="0"/>
              <a:t> </a:t>
            </a:r>
            <a:r>
              <a:rPr lang="ar-LB" sz="3600" dirty="0"/>
              <a:t> هيدا اللي بيسْتاهله</a:t>
            </a:r>
          </a:p>
          <a:p>
            <a:pPr algn="r" rtl="1"/>
            <a:r>
              <a:rPr lang="ar-LB" sz="3600" dirty="0"/>
              <a:t>مش رح اسمع منّه وبدّي  </a:t>
            </a:r>
            <a:r>
              <a:rPr lang="en-US" sz="3600" dirty="0"/>
              <a:t>  </a:t>
            </a:r>
            <a:r>
              <a:rPr lang="ar-LB" sz="3600" dirty="0"/>
              <a:t>   </a:t>
            </a:r>
            <a:r>
              <a:rPr lang="en-US" sz="3600" dirty="0"/>
              <a:t> </a:t>
            </a:r>
            <a:r>
              <a:rPr lang="ar-LB" sz="3600" dirty="0"/>
              <a:t> مدّ إيدي وساعدُه</a:t>
            </a:r>
          </a:p>
          <a:p>
            <a:pPr algn="r"/>
            <a:br>
              <a:rPr lang="ar-LB" sz="3600" dirty="0"/>
            </a:br>
            <a:endParaRPr lang="en-US" sz="33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62764E-BD6D-C246-BB4B-D69B059F0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0C5A9C-643E-FA4A-BB61-1EC5C66AA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03CA51-1302-574A-A0DE-33427617CF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67" y="3084968"/>
            <a:ext cx="3756563" cy="3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2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169894" y="370649"/>
            <a:ext cx="8592670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600" dirty="0"/>
              <a:t>                   </a:t>
            </a:r>
            <a:r>
              <a:rPr lang="en-US" sz="3600" dirty="0"/>
              <a:t>     </a:t>
            </a:r>
            <a:r>
              <a:rPr lang="ar-LB" sz="3600" dirty="0"/>
              <a:t> </a:t>
            </a:r>
            <a:r>
              <a:rPr lang="ar-LB" sz="3600" b="1" dirty="0"/>
              <a:t> القرار</a:t>
            </a:r>
            <a:endParaRPr lang="ar-LB" sz="3600" dirty="0"/>
          </a:p>
          <a:p>
            <a:pPr algn="r" rtl="1"/>
            <a:r>
              <a:rPr lang="ar-LB" sz="3600" dirty="0"/>
              <a:t>بقلبي ما إلك مكان                إبليس ما إلَك مكان</a:t>
            </a:r>
          </a:p>
          <a:p>
            <a:pPr algn="r" rtl="1"/>
            <a:r>
              <a:rPr lang="ar-LB" sz="3600" dirty="0"/>
              <a:t>يسوع ساكن جوّاتي              ورح يبقى معي عطول</a:t>
            </a:r>
          </a:p>
          <a:p>
            <a:pPr algn="r" rtl="1"/>
            <a:r>
              <a:rPr lang="ar-LB" sz="3600" dirty="0"/>
              <a:t>بقلبي ما إلك مكان               إبليس ما إلَك مكان</a:t>
            </a:r>
          </a:p>
          <a:p>
            <a:pPr algn="r" rtl="1"/>
            <a:r>
              <a:rPr lang="ar-LB" sz="3600" dirty="0"/>
              <a:t>   </a:t>
            </a:r>
            <a:r>
              <a:rPr lang="en-US" sz="3600" dirty="0"/>
              <a:t>       </a:t>
            </a:r>
            <a:r>
              <a:rPr lang="ar-LB" sz="3600" dirty="0"/>
              <a:t> يسوع ساكن جوّاتي على طووووول</a:t>
            </a:r>
          </a:p>
          <a:p>
            <a:pPr algn="r"/>
            <a:br>
              <a:rPr lang="ar-LB" sz="3600" dirty="0"/>
            </a:br>
            <a:endParaRPr lang="en-US" sz="33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6BBBA7-84FB-C44D-BFCD-BF446E0BD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87" y="3014818"/>
            <a:ext cx="3903134" cy="3626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32BE9F-002F-0D42-A428-21DEA9974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534B67-3BC3-134E-B8E3-B252FE46B7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59ACC6-57F7-6541-A188-CF0FBC91F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وسيلة الايضاح</a:t>
            </a:r>
            <a:endParaRPr lang="ar-SA" sz="66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96" y="3732188"/>
            <a:ext cx="3513418" cy="14215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86" y="992163"/>
            <a:ext cx="3352800" cy="4667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5C413D-9ED9-9F49-8CFE-C6743291E1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4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49</Words>
  <Application>Microsoft Macintosh PowerPoint</Application>
  <PresentationFormat>Widescreen</PresentationFormat>
  <Paragraphs>43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A_Nefel_Sereke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105</cp:revision>
  <dcterms:created xsi:type="dcterms:W3CDTF">2018-05-08T08:55:31Z</dcterms:created>
  <dcterms:modified xsi:type="dcterms:W3CDTF">2019-06-13T11:36:01Z</dcterms:modified>
</cp:coreProperties>
</file>